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301" r:id="rId4"/>
    <p:sldId id="349" r:id="rId5"/>
    <p:sldId id="299" r:id="rId6"/>
    <p:sldId id="350" r:id="rId7"/>
    <p:sldId id="331" r:id="rId8"/>
    <p:sldId id="347" r:id="rId9"/>
    <p:sldId id="351" r:id="rId10"/>
    <p:sldId id="303" r:id="rId11"/>
    <p:sldId id="300" r:id="rId12"/>
    <p:sldId id="348" r:id="rId13"/>
    <p:sldId id="305" r:id="rId14"/>
    <p:sldId id="302" r:id="rId1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7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03/05/2019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What’s your story?</a:t>
            </a:r>
            <a:endParaRPr lang="en-GB" sz="6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371600"/>
            <a:ext cx="5181600" cy="5334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Cloud migration?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Re-platforming?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Expanding?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Rewriting?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Replacing entirely?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Or just interested in how operability and testing are linked?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7DC4F9-FA8B-B049-8FF1-A13186D9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38400"/>
            <a:ext cx="2782125" cy="278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Stretch…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Aggregate – bringing logs together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Decompose – techniques for isolating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60E5A-624F-364F-98A7-E03141F2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64" y="1592580"/>
            <a:ext cx="4409872" cy="20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75" y="1451403"/>
            <a:ext cx="4876800" cy="4953000"/>
          </a:xfrm>
        </p:spPr>
        <p:txBody>
          <a:bodyPr>
            <a:normAutofit fontScale="62500" lnSpcReduction="200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Code Along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if you wish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Help each other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operability?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well a software system works when operating live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Minimise time and effort from unplanned interventions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5B099-5096-C34D-9148-5102C1245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30400"/>
            <a:ext cx="2921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does good operability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524000"/>
            <a:ext cx="4572000" cy="5105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Easy to deploy, test and interrogate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information on state of service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Predictable and non-catastrophic failure modes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Usable for internal stakeholders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Removes toil, increases humane work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6C8A8-8475-4042-AEFC-463D53FF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14600"/>
            <a:ext cx="38100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3886200"/>
            <a:ext cx="84582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Observability of the unknown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of the obvious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Controllability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Risk identification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Discuss failure modes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7F359C-136A-8F45-8AF2-4EE399836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213801"/>
            <a:ext cx="3429000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Operability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4343400" cy="5474732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Information on performance &amp; capacity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Recoverable &amp; resilient 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Less false positives &amp; negatives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Uptime means testing time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07308-5011-FF41-BEFA-BEEF31197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08" y="1828800"/>
            <a:ext cx="3926774" cy="3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Performance testing?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new development function</a:t>
            </a:r>
          </a:p>
          <a:p>
            <a:r>
              <a:rPr lang="en-GB" sz="560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Terraforming environments</a:t>
            </a:r>
            <a:endParaRPr lang="en-GB" sz="5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live and test environments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New Jenkins build servers 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19EA5E-46BC-0748-BA43-FE0D83518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905000"/>
            <a:ext cx="3330812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My operability story…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43400" y="1143000"/>
            <a:ext cx="4534452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Network connectivity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Infra test automation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Monitoring &amp; alerting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Even VPN…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F9EF79-A627-B848-9C61-4BDE17302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0574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27077</TotalTime>
  <Words>284</Words>
  <Application>Microsoft Macintosh PowerPoint</Application>
  <PresentationFormat>On-screen Show (4:3)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Office Theme</vt:lpstr>
      <vt:lpstr>Ash Winter</vt:lpstr>
      <vt:lpstr>Improving Testing Through Operability</vt:lpstr>
      <vt:lpstr>What do I mean by operability?</vt:lpstr>
      <vt:lpstr>What does good operability look like?</vt:lpstr>
      <vt:lpstr>Operability and testing</vt:lpstr>
      <vt:lpstr>Operability and testing</vt:lpstr>
      <vt:lpstr>PowerPoint Presentation</vt:lpstr>
      <vt:lpstr>PowerPoint Presentation</vt:lpstr>
      <vt:lpstr>PowerPoint Presentation</vt:lpstr>
      <vt:lpstr>What’s your story?</vt:lpstr>
      <vt:lpstr>Follow the path…</vt:lpstr>
      <vt:lpstr>Stretch…</vt:lpstr>
      <vt:lpstr>Exercises</vt:lpstr>
      <vt:lpstr>Begin!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434</cp:revision>
  <cp:lastPrinted>2014-02-12T13:02:37Z</cp:lastPrinted>
  <dcterms:created xsi:type="dcterms:W3CDTF">2006-08-16T00:00:00Z</dcterms:created>
  <dcterms:modified xsi:type="dcterms:W3CDTF">2019-05-03T09:37:47Z</dcterms:modified>
</cp:coreProperties>
</file>